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7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2:04.72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4430 329 24564,'-2'13'0,"-3"0"0,-3 0 0,-4 0 0,-4-1 0,-2 1 0,-4 0 0,-3-1 0,-4 0 0,-3 0 0,-2 0 0,-4 0 0,-3-1 0,-3 0 0,-3 0 0,-3 0 0,-2-1 0,-4 0 0,-1 0 0,-4-1 0,-1 0 0,-3 0 0,-3-1 0,-1 0 0,-2-1 0,-3 0 0,-1-1 0,-1 1 0,-3-2 0,0 0 0,-2 0 0,-1-1 0,-2 0 0,0-1 0,-1 0 0,0-1 0,-1 0 0,-1-1 0,0 0 0,0-1 0,0 0 0,0-1 0,1 0 0,0-1 0,0 0 0,1-1 0,1 0 0,1-1 0,1 0 0,1-1 0,1 0 0,2 0 0,1-2 0,2 1 0,2-1 0,1 0 0,3-1 0,2 0 0,2-1 0,2 0 0,3 0 0,2-1 0,3 0 0,2 0 0,4-1 0,2 0 0,3 0 0,3 0 0,3-1 0,3 0 0,3 0 0,4 0 0,3 0 0,3-1 0,3 0 0,4 1 0,3-1 0,3 0 0,4 0 0,3 0 0,4 0 0,3 0 0,4 1 0,3-1 0,3 0 0,4 0 0,3 1 0,3-1 0,3 1 0,4 0 0,3 0 0,3 1 0,3-1 0,3 1 0,3 0 0,2 1 0,4-1 0,2 1 0,3 1 0,2-1 0,3 1 0,2 1 0,2 0 0,2 0 0,3 0 0,1 2 0,2-1 0,2 1 0,1 0 0,2 1 0,1 0 0,1 1 0,1 0 0,1 1 0,1 0 0,1 1 0,0 0 0,0 1 0,1 0 0,0 1 0,0 0 0,0 1 0,0 0 0,-1 1 0,-1 0 0,0 1 0,-1 0 0,0 1 0,-2 0 0,-1 1 0,-2 0 0,0 1 0,-3 0 0,-1 1 0,-1-1 0,-3 2 0,-2 0 0,-1 0 0,-3 0 0,-3 1 0,-1 1 0,-4-1 0,-1 1 0,-4 1 0,-2-1 0,-3 1 0,-3 0 0,-3 1 0,-3-1 0,-4 1 0,-2 0 0,-3 0 0,-4 1 0,-3-1 0,-4 1 0,-2 0 0,-4 0 0,-4-1 0,-3 1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0:46.27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1 278 24575,'38'0'0,"82"1"0,169-22 0,-182 11 0,192 6 0,-160 6 0,-115-1 0,0 1 0,38 9 0,28 4 0,119-13 0,-1 0 0,-106 13 0,-69-9 0,52 3 0,522-7 0,-295-4 0,-278 2 0,0 2 0,0 1 0,44 10 0,-7-2 0,-47-8 0,38 9 0,-26-5 0,-1 0 0,1-3 0,0-1 0,0-1 0,0-3 0,40-4 0,-57 0 0,-19 4 0,0 1 0,0 0 0,0 0 0,0 0 0,0-1 0,0 1 0,0 0 0,0 0 0,0-1 0,0 1 0,0 0 0,0 0 0,0-1 0,0 1 0,0 0 0,0 0 0,0 0 0,0-1 0,0 1 0,-1 0 0,1 0 0,0 0 0,0-1 0,0 1 0,0 0 0,0 0 0,-1 0 0,1 0 0,0-1 0,0 1 0,0 0 0,-1 0 0,1 0 0,0 0 0,0 0 0,0 0 0,-1 0 0,1 0 0,0-1 0,-5-1 0,1 0 0,-1 1 0,0-1 0,0 1 0,-8-2 0,-150-10 0,55 6 0,-382-9 0,237 13 0,49-12 0,-46 0 0,170 16 0,1-3 0,-96-16 0,94 9 0,-1 3 0,-120 7 0,71 1 0,-331 15 0,-16-1 0,471-16 0,-1 0 0,1 0 0,0 1 0,-1 0 0,1 0 0,-12 4 0,17-4 0,0 0 0,1 0 0,-1 0 0,0 0 0,1 0 0,-1 0 0,1 0 0,0 0 0,-1 1 0,1-1 0,0 1 0,0-1 0,0 1 0,0-1 0,0 1 0,0-1 0,0 1 0,1 0 0,-1 0 0,1-1 0,-1 1 0,1 0 0,0 0 0,-1 0 0,1-1 0,0 1 0,0 0 0,0 0 0,0 0 0,1 0 0,0 3 0,0 1 0,0 0 0,1-1 0,-1 1 0,1-1 0,0 1 0,1-1 0,-1 0 0,1 0 0,0 0 0,1 0 0,-1 0 0,1-1 0,0 1 0,0-1 0,0 0 0,1-1 0,-1 1 0,1-1 0,0 1 0,0-1 0,0-1 0,0 1 0,1-1 0,6 3 0,7 0 0,0-1 0,0 0 0,0-2 0,0 0 0,0-1 0,22-1 0,48 0 0,72-4 0,-136-1 0,1 0 0,-1-1 0,0-2 0,0-1 0,34-17 0,34-11 0,-54 24 0,-13 3 0,0 1 0,0 1 0,1 1 0,0 2 0,1 1 0,29-1 0,889 8 0,-837-9 0,209-38 0,-109 11 0,-198 31 0,446-73 0,-377 57 0,1 3 0,0 3 0,131-1 0,332 14 0,-1351-1 0,767-2 0,-65-12 0,-21-1 0,69 12 0,-159-14 0,174 10-120,-196-26-1125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0:52.3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1:14.7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6041 682 24503,'-6041'-682'0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1:36.45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527 584 24575,'0'0'0,"0"-1"0,0 1 0,0 0 0,-1-1 0,1 1 0,0 0 0,0-1 0,0 1 0,0 0 0,0-1 0,0 1 0,0 0 0,0-1 0,0 1 0,1 0 0,-1-1 0,0 1 0,0 0 0,0-1 0,0 1 0,0 0 0,1 0 0,-1-1 0,0 1 0,0 0 0,0 0 0,1-1 0,-1 1 0,0 0 0,0 0 0,1-1 0,-1 1 0,0 0 0,1 0 0,11-9 0,-10 8 0,36-27 0,-11 9 0,29-17 0,-54 35 0,0 1 0,-1-1 0,1 0 0,-1 1 0,1-1 0,-1 0 0,0 0 0,1 0 0,-1 0 0,0 0 0,0 0 0,1 0 0,-1-1 0,0 1 0,0 0 0,0-1 0,-1 1 0,1-1 0,0 1 0,0-1 0,-1 1 0,1-1 0,-1 1 0,1-4 0,-2 3 0,0 0 0,0 0 0,0 0 0,0 1 0,-1-1 0,1 0 0,-1 1 0,1-1 0,-1 1 0,0-1 0,1 1 0,-1 0 0,0-1 0,0 1 0,0 0 0,0 0 0,0 1 0,-4-2 0,-233-90 0,214 83 0,0 1 0,-1 2 0,1 0 0,-30-1 0,-5-2 0,22 3 0,0-2 0,1-2 0,-54-20 0,162 53 0,189 98 0,-253-117 0,0-1 0,-1 0 0,1 0 0,1-1 0,-1 0 0,0 0 0,1 0 0,-1-1 0,1 0 0,-1-1 0,15 0 0,-5-3 0,0-1 0,-1 0 0,1-1 0,16-7 0,0-2 0,0-1 0,-1-1 0,0-2 0,49-37 0,-43 29 0,2 2 0,60-27 0,-36 20 0,-44 22 0,0 1 0,1 1 0,28-6 0,-24 8 0,43-18 0,-26 3 12,-25 11-471,-1 1 0,28-8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1:42.5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0:37.5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0 158 24575,'1024'0'0,"-960"-4"0,0-3 0,0-2 0,86-25 0,36-6 0,-124 29 0,-25 3 0,1 2 0,41-1 0,-47 5 0,54-10 0,-51 5 0,38-1 0,-12 6 0,1 2 0,-1 2 0,88 16 0,-109-12 0,0-2 0,65-3 0,18 2 0,-20 10 0,20 2 0,75-15 0,34 2 0,-113 12 0,33 3 0,-143-17 0,0 0 0,1 1 0,-1 1 0,0 0 0,0 0 0,-1 1 0,1 0 0,0 0 0,-1 1 0,0 0 0,0 0 0,12 9 0,-15-9 0,1 1 0,-1 0 0,0 0 0,-1 1 0,0-1 0,1 1 0,-2 0 0,1 0 0,-1 0 0,0 0 0,0 1 0,0-1 0,-1 1 0,0 0 0,0 0 0,1 14 0,-2-10 0,0 1 0,-1 0 0,0 0 0,0 0 0,-2 0 0,1 0 0,-5 16 0,4-22 0,-1 0 0,1-1 0,-1 1 0,0 0 0,-1-1 0,1 0 0,-1 0 0,0 0 0,-1 0 0,1 0 0,-1-1 0,1 0 0,-2 0 0,1 0 0,-9 4 0,-3 2 0,-1-2 0,-1-1 0,0 0 0,0-1 0,0-1 0,0 0 0,-40 2 0,-8-4 0,-69-5 0,33-1 0,-628 3 0,704 1 0,1 2 0,-34 8 0,5-1 0,-374 68 0,390-71 0,1-2 0,-75 2 0,34-4 0,-14 11 0,61-8 0,-36 2 0,-11-6 0,-99 10 0,67-1-682,-163-3-1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0:39.9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24575,'5'4'0,"0"0"0,1 0 0,-1 0 0,1-1 0,10 5 0,19 12 0,57 54 0,-55-42 0,2-2 0,82 49 0,-54-39 0,-54-30 0,0-2 0,0 1 0,1-2 0,0 0 0,1-1 0,-1 0 0,1-1 0,0 0 0,18 2 0,18-4 0,-23-2 0,44 8 0,-22 0 0,0-2 0,0-2 0,1-3 0,89-7 0,-113 0 0,0 0 0,0-2 0,37-15 0,27-7 0,-43 19 0,1 3 0,82-1 0,-63 4 0,124-20 0,-58 19 0,118-12 0,-84-22 0,-83 16 0,52-10 0,-108 28 0,32-3 0,22-3 0,-35 3-12,-24 4-664,47-14-1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1:51.9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24575,'590'0'-1365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9:09.9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4845 468 24564,'-1'18'0,"-5"1"0,-3-1 0,-4 0 0,-4 0 0,-4 0 0,-3 0 0,-3-1 0,-4 1 0,-4-1 0,-3 0 0,-4-1 0,-2 1 0,-5-2 0,-2 1 0,-3-1 0,-4 0 0,-2-1 0,-3 0 0,-3-1 0,-3-1 0,-2 1 0,-2-2 0,-3 0 0,-2 0 0,-2-1 0,-2-1 0,-2 0 0,-2-1 0,-1-1 0,-2 0 0,-1-1 0,-1-1 0,-1 0 0,-1-1 0,0-1 0,-1 0 0,-1-2 0,0 0 0,0 0 0,0-2 0,0 0 0,0 0 0,1-2 0,0 0 0,1-1 0,1-1 0,1 0 0,1-1 0,2-1 0,1 0 0,1-1 0,2-1 0,2 0 0,2-1 0,2-1 0,2 0 0,2 0 0,3-2 0,3 1 0,2-1 0,3-1 0,2 0 0,4-1 0,2 0 0,4-1 0,3 1 0,3-2 0,4 1 0,3-1 0,3 0 0,4-1 0,3 1 0,4-1 0,4 0 0,3 0 0,4 0 0,4 0 0,3-1 0,4 1 0,4 0 0,4-1 0,3 1 0,4 0 0,4 0 0,3 0 0,4 0 0,4 0 0,3 1 0,4 0 0,3 0 0,3 0 0,4 1 0,3 0 0,3 1 0,4 0 0,2 0 0,4 1 0,2 0 0,3 1 0,2 0 0,3 1 0,3 0 0,2 1 0,2 1 0,2 0 0,2 1 0,2 0 0,2 1 0,1 1 0,1 0 0,2 1 0,1 1 0,1 0 0,1 1 0,1 1 0,0 0 0,1 1 0,0 1 0,0 1 0,0 0 0,0 1 0,0 1 0,-1 1 0,-1 0 0,0 1 0,-1 1 0,-1 0 0,-1 1 0,-1 1 0,-2 0 0,-1 1 0,-2 1 0,-2 0 0,-2 1 0,-2 0 0,-2 1 0,-3 1 0,-2 0 0,-2 1 0,-3 0 0,-3 1 0,-3 0 0,-2 1 0,-4 0 0,-3 0 0,-2 1 0,-5 0 0,-2 1 0,-4 0 0,-3 0 0,-4 0 0,-4 1 0,-3 0 0,-3 0 0,-4 0 0,-4 0 0,-4 0 0,-3 1 0,-5-1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9:24.7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3 24575,'74'-1'0,"-30"-1"0,0 2 0,1 3 0,59 9 0,-49 0 0,-12-4 0,0 2 0,52 20 0,-79-25 0,0-1 0,0-1 0,0 0 0,0-1 0,1 0 0,31-2 0,-27-1 0,1 2 0,-1 0 0,24 6 0,-40-6 0,0 1 0,0 0 0,0 0 0,0 0 0,0 1 0,0-1 0,0 1 0,-1 0 0,0 1 0,0-1 0,1 1 0,5 7 0,2 4 0,-1 1 0,13 23 0,-17-26 0,1 0 0,0-1 0,1 0 0,16 17 0,-15-18 0,0 0 0,0 1 0,13 22 0,9 11 0,-31-43 0,0-1 0,0 0 0,0 1 0,0-1 0,1 0 0,-1 1 0,1-1 0,-1 0 0,1 0 0,-1 0 0,1 0 0,-1-1 0,1 1 0,0 0 0,-1-1 0,1 1 0,0-1 0,0 1 0,-1-1 0,1 0 0,0 0 0,0 0 0,3 0 0,-2-1 0,-1 0 0,1 0 0,0 0 0,-1 0 0,1-1 0,-1 1 0,0-1 0,1 0 0,-1 0 0,0 0 0,0 0 0,0 0 0,3-4 0,1-2 0,-1-1 0,0 0 0,0 0 0,0 0 0,-1 0 0,-1-1 0,5-16 0,-5 13 0,-1 1 0,0-1 0,-1 0 0,-1 0 0,0 0 0,0 0 0,-1 0 0,-1 0 0,-4-17 0,5 28 0,0 0 0,0 0 0,0 0 0,0 0 0,0 1 0,-1-1 0,1 0 0,0 1 0,-1-1 0,0 1 0,1 0 0,-1-1 0,0 1 0,0 0 0,1 0 0,-1 0 0,0 0 0,0 0 0,0 1 0,0-1 0,0 1 0,0-1 0,0 1 0,-1 0 0,1-1 0,0 1 0,0 0 0,0 1 0,0-1 0,0 0 0,-3 1 0,-8 2 0,0 0 0,1 1 0,-1 1 0,-12 6 0,-2 0 0,12-6-341,1-2 0,-1 1-1,-25 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2:09.6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34 345 24575,'7'-1'0,"-1"0"0,0 0 0,0-1 0,1 0 0,-1 0 0,0 0 0,8-5 0,3 0 0,357-112 0,-188 66 0,-129 37 0,1 1 0,102-10 0,-46 6 0,-83 13 0,22-8 0,-35 9 0,0 1 0,25-4 0,229 5 0,-155 4 0,-69 2 0,63 10 0,16 1 0,-10 3 0,-81-10 0,64 3 0,316-10 0,-182-1 0,-203-1 0,0-1 0,0-2 0,54-15 0,-44 9 0,43-5 0,19 2 0,-25 3 0,104-2 0,-80 12 0,148 4 0,-221 1 0,0 0 0,-1 2 0,0 1 0,0 1 0,41 18 0,-14 0 0,82 52 0,-132-74 0,0 0 0,1 0 0,-2 1 0,1 0 0,0 0 0,-1 0 0,0 0 0,0 1 0,0 0 0,-1-1 0,0 1 0,0 0 0,-1 1 0,1-1 0,-1 0 0,0 1 0,-1 0 0,1 10 0,-1-8 0,0 0 0,-1 0 0,-1-1 0,1 1 0,-1 0 0,-1-1 0,0 1 0,0-1 0,0 1 0,-1-1 0,-1 0 0,1 0 0,-1 0 0,-6 8 0,1-3 0,2-2 0,0-1 0,0 0 0,-1-1 0,-1 0 0,-16 15 0,4-6 0,2 0 0,0 2 0,-24 31 0,22-24 0,-43 40 0,21-31 0,-1-1 0,-2-2 0,-1-2 0,-66 31 0,94-54 0,-1 0 0,0-2 0,0 0 0,0-2 0,-1 0 0,-37 2 0,-132-9 0,72-1 0,-1053 4 0,1138-2 0,0-2 0,-53-12 0,53 9 0,-10-2 0,5 1 0,-1 1 0,-64-3 0,76 10 0,-179-11 0,68-2 0,-172 7 0,222 7 0,67-3 0,0 0 0,1-1 0,-24-6 0,21 3 0,-47-4 0,46 9 0,-1 0 0,1-2 0,0-1 0,0-1 0,-36-12 0,-27-12 0,57 20 0,0-1 0,1-1 0,-33-19 0,-91-66 0,146 92 0,0-1 0,0 0 0,1 0 0,0 0 0,0-1 0,0 1 0,0-2 0,1 1 0,0-1 0,1 1 0,-6-11 0,5 6 0,1 1 0,1-1 0,0 1 0,1-1 0,0 0 0,0 0 0,0-21 0,2 1-1365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9:34.1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5002 751 24575,'5'-7'0,"0"-1"0,-1 1 0,0-1 0,0-1 0,-1 1 0,0 0 0,0-1 0,-1 1 0,1-12 0,4-7 0,-6 22 0,2-4 0,0-1 0,-1 0 0,-1 0 0,2-18 0,-3 26 0,0 0 0,0-1 0,-1 1 0,1 0 0,0 0 0,-1 0 0,0 0 0,1-1 0,-1 1 0,0 0 0,0 0 0,0 0 0,0 0 0,-1 1 0,1-1 0,0 0 0,-1 0 0,1 1 0,-1-1 0,0 1 0,1-1 0,-1 1 0,0 0 0,0 0 0,0 0 0,0 0 0,-3-2 0,-9-1 0,0 1 0,0 0 0,0 1 0,0 0 0,-1 1 0,1 1 0,-20 1 0,6 2 0,0 1 0,-48 13 0,-84 32 0,-117 31 0,208-65 0,-1-4 0,-140 6 0,-1115-16 0,605-3 0,677 0 0,-64-11 0,-15-2 0,54 8 0,-77-18 0,88 14 0,0 2 0,-82-3 0,116 11 0,1-2 0,0 0 0,-1-2 0,-40-13 0,-27-6 0,83 23 0,-26-5 0,32 6 0,0 0 0,0 0 0,0-1 0,0 1 0,0 0 0,0 0 0,0-1 0,0 1 0,0-1 0,1 1 0,-1-1 0,0 1 0,0-1 0,0 1 0,1-1 0,-1 0 0,0 0 0,1 1 0,-1-1 0,0 0 0,1 0 0,-1 0 0,1 1 0,-1-2 0,1 1 0,1 0 0,-1 1 0,1-1 0,-1 0 0,1 1 0,-1-1 0,1 0 0,-1 1 0,1-1 0,0 1 0,-1-1 0,1 1 0,0-1 0,-1 1 0,1-1 0,0 1 0,0 0 0,-1-1 0,1 1 0,0 0 0,0 0 0,0 0 0,-1 0 0,1-1 0,1 1 0,26-3 0,-25 3 0,94-16 0,-62 10 0,67-6 0,92-3 0,3 0 0,-34 17 0,80-4 0,-142-13 0,-68 9 0,53-4 0,30 10 0,-53 1 0,117-14 0,-64 1 0,208 4 0,-283 8 0,-16-1 0,-1-1 0,43-10 0,-39 7 0,43-4 0,407 6 0,-247 5 0,458-2 0,-708 0 0,-19-1 0,-1 1 0,1 3 0,-1 1 0,-61 14 0,87-14 0,-61 19 0,-136 22 0,163-36 0,-85 26 0,3 0 0,72-21 0,20-5 0,-1-2 0,-59 5 0,-408-10 0,246-4 0,-286 2 0,363-16 0,33 1 0,45 16 0,-30-3 0,121 0 0,-1-1 0,2 0 0,-1-1 0,0-1 0,-12-6 0,-24-7 0,-9-4 0,-65-32 0,46 18 0,72 34 0,1 0 0,0 0 0,0-1 0,0 1 0,0-1 0,0 0 0,0 0 0,1 0 0,-1 0 0,1-1 0,0 1 0,0-1 0,-4-6 0,5 4 0,-1 0 0,1 0 0,0 0 0,0-1 0,1 1 0,0-1 0,0 0 0,1 1 0,0-8 0,0 5 0,-1-12 0,1 0 0,0 0 0,2 0 0,6-30 0,-6 45 0,0 1 0,-1-1 0,2 1 0,-1 0 0,1-1 0,0 1 0,0 0 0,0 1 0,0-1 0,1 0 0,0 1 0,0 0 0,0 0 0,1 0 0,-1 0 0,1 1 0,0 0 0,0 0 0,0 0 0,11-4 0,-3 3 0,1 0 0,0 1 0,-1 0 0,1 2 0,21-2 0,74 7 0,-37 0 0,1257-2 0,-682-4 0,-591 4 0,-32-1 0,46-3 0,-175 27 0,62-13 0,0-3 0,-69 8 0,80-14 0,-38 9 0,41-6 0,-55 3 0,28-8 0,26-2 0,0 2 0,0 1 0,-35 7 0,25-2 0,-76 3 0,48-6 0,34 1 0,0 1 0,0 2 0,-46 17 0,16-4 0,-43 12 0,12-3 0,-128 22 0,171-40 0,1 2 0,1 3 0,0 1 0,-50 27 0,-42 16 0,-49 0 0,57-10 0,-156 54 0,168-52 0,81-33 0,-42 13 0,26-13 0,-190 53 0,39-35 0,170-34 0,0-2 0,0-1 0,-59-6 0,96 5-28,-1 0-1,0 0 1,1 0-1,-1 0 1,1-1 0,-1 1-1,1-1 1,-1 1-1,0-1 1,1 1-1,0-1 1,-1 0-1,1 0 1,-1 1 0,1-1-1,0 0 1,0-1-1,0 1 1,-1 0-1,1 0 1,0 0-1,0-1 1,0 1 0,1 0-1,-1-1 1,0 1-1,0-1 1,1 1-1,-1-1 1,1 1-1,0-1 1,-1 1 0,1-1-1,0 0 1,0 1-1,0-1 1,0 1-1,0-1 1,0 0-1,0 1 1,1-1 0,-1 1-1,0-1 1,1 1-1,-1-1 1,1 1-1,1-2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9:18.36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302 684 24575,'379'-175'0,"-75"38"0,-207 90 0,2 5 0,107-32 0,-103 46 0,201-30 0,-220 49 0,172-11 0,-227 19 0,0-2 0,52-12 0,-36 6 0,71-17 0,-71 14 0,1 2 0,1 3 0,70-4 0,252 13 0,-347-1 0,0 2 0,0 0 0,-1 2 0,41 13 0,-32-9 0,41 8 0,-51-14 0,-1 2 0,1 0 0,0 1 0,-1 2 0,-1-1 0,35 21 0,-40-21 0,0-1 0,1 0 0,0-1 0,0-1 0,0 0 0,0-1 0,1 0 0,19 0 0,19-1 0,53-5 0,-21 0 0,-44 2 0,-17 0 0,0 1 0,-1 1 0,1 1 0,45 9 0,190 77 0,-222-76 0,42 9 0,17 6 0,-79-21 0,-1 2 0,0 0 0,-1 0 0,1 1 0,21 18 0,-4 1 0,32 36 0,-62-61 0,1 1 0,-1 0 0,0 1 0,0-1 0,0 0 0,-1 1 0,0 0 0,0-1 0,0 1 0,0 0 0,-1 0 0,1 0 0,-1 0 0,-1 0 0,1 0 0,-1 1 0,0-1 0,0 0 0,0 0 0,-1 0 0,0 0 0,0 0 0,0 0 0,0 0 0,-1 0 0,0 0 0,0 0 0,-5 8 0,-6 9 0,-1-1 0,-1-1 0,-1 0 0,-28 27 0,39-41 0,-23 21 0,-40 29 0,3-2 0,59-49 0,0 0 0,-1-1 0,0 0 0,0 0 0,0 0 0,-1-1 0,1 0 0,-9 1 0,-66 14 0,60-15 0,-21 3 0,-1-3 0,-62-2 0,54-2 0,-65 7 0,11 10 0,1 4 0,-119 40 0,191-52 0,0-2 0,0-1 0,-1-1 0,0-2 0,-62-4 0,-55 3 0,55 14 0,63-9 0,-54 4 0,-60 5 0,-5 0 0,-624-13 0,370-4 0,343 3 0,21 0 0,-1-1 0,1-2 0,-55-10 0,6-2 0,66 12 0,-1-2 0,1 0 0,-29-10 0,5-2 0,7 2 0,0-2 0,-50-25 0,57 24 0,-1 2 0,-61-18 0,53 20 0,-59-27 0,69 26 0,-1 1 0,-64-14 0,66 19 0,0-1 0,1-1 0,-54-25 0,64 23-1365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9:20.7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65 24575,'1674'0'0,"-1615"-4"0,-1-1 0,75-18 0,-67 10 0,85-4 0,258 15 80,-201 4-1525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0:04.3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52 24575,'99'2'0,"114"-5"0,-164-3-455,-1-3 0,84-26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7:45.3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100 96 24575,'53'3'0,"-1"2"0,75 17 0,-66-9 0,77 4 0,350-13 0,-255-6 0,-196 0 0,62-11 0,22-2 0,53 15 0,35-2 0,-151-5 0,86-22 0,-30 4 0,3 0 0,-65 13 0,0 2 0,98-7 0,569 17 0,-323 2 0,-369 0 0,0 1 0,0 2 0,-1 0 0,0 2 0,45 18 0,34 9 0,-88-29 0,-1 1 0,1 0 0,-1 1 0,-1 1 0,1 1 0,-1 0 0,-1 1 0,0 0 0,0 1 0,-1 1 0,-1 0 0,15 18 0,-18-20 0,0 0 0,0 1 0,-1 0 0,-1 0 0,10 20 0,-13-23 0,-1 1 0,-1-1 0,0 1 0,0-1 0,0 1 0,-1 0 0,-1 0 0,1-1 0,-3 17 0,1-10 0,-1 0 0,-1 0 0,0 1 0,-2-2 0,1 1 0,-2 0 0,0-1 0,0 0 0,-10 14 0,11-21 0,1-1 0,-1 1 0,0-1 0,-1 0 0,0 0 0,1 0 0,-2-1 0,1 0 0,-1 0 0,0-1 0,0 0 0,0 0 0,0-1 0,-1 1 0,1-2 0,-1 1 0,0-1 0,-14 2 0,-37 0 0,-79-6 0,90 0 0,0 1 0,0 3 0,-51 8 0,82-7 0,-240 54 0,229-50 0,0-1 0,-1-1 0,-46 1 0,-89-7 0,62-2 0,-558 3 0,633 1 0,1 2 0,-39 8 0,35-5 0,-42 3 0,70-9 0,-67 4 0,-71 12 0,94-10 0,-81 0 0,82-6 0,-84 12 0,62-1 0,-104 1 0,-70-13 0,90-1 0,-576 2 0,720 0 0,1 0 0,0 0 0,-1-1 0,1 1 0,0-1 0,0-1 0,0 1 0,0-1 0,0 0 0,0-1 0,0 1 0,1-1 0,-1 0 0,1 0 0,0-1 0,0 0 0,0 0 0,0 0 0,0 0 0,1-1 0,0 0 0,0 0 0,1 0 0,-1 0 0,1-1 0,0 1 0,0-1 0,1 0 0,0 1 0,0-1 0,0 0 0,-1-10 0,0-3 0,2 0 0,0 1 0,1-1 0,3-22 0,-2 32 0,1 1 0,0-1 0,0 1 0,1 0 0,0 0 0,0 0 0,0 0 0,1 1 0,1-1 0,-1 1 0,9-10 0,12-11 0,-15 14 0,2 1 0,-1 0 0,2 0 0,0 1 0,0 1 0,1 0 0,1 1 0,-1 0 0,21-9 0,-18 13 0,0 0 0,1 0 0,-1 2 0,1 0 0,0 1 0,35-1 0,-40 4 0,-1 1 0,1 0 0,-1 0 0,1 1 0,-1 1 0,0 0 0,0 1 0,0 0 0,-1 1 0,21 11 0,-9-1 0,0-2 0,2-1 0,-1-1 0,1-1 0,46 12 0,-25-10 0,2-3 0,-1-1 0,87 2 0,330-12 0,-431-1 0,1-1 0,-1-1 0,0-2 0,0-2 0,-1-1 0,33-14 0,-26 9 0,2 1 0,0 3 0,46-8 0,-23 12 0,-1-4 0,0-2 0,82-28 0,-87 23 0,1 2 0,97-12 0,-40 8 0,24-14 0,-71 12-1365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7:50.1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4317 190 24575,'-41'-1'0,"1"-2"0,-64-12 0,62 8 0,-79 0 0,75 6 0,-64-10 0,-170-27 0,36-16 0,211 47 0,-65-5 0,-10-1 0,50 4 0,-101-3 0,-63 14 0,73 0 0,-1804-2 0,1901 3 0,-64 10 0,-34 3 0,133-16 0,1 1 0,-1 1 0,1 0 0,-30 9 0,42-10 0,0 0 0,0 1 0,0-1 0,0 1 0,0 0 0,1 0 0,-1 1 0,1-1 0,-1 1 0,1 0 0,0 0 0,0 0 0,0 0 0,1 0 0,-1 1 0,1-1 0,-1 1 0,1 0 0,0-1 0,1 1 0,-1 0 0,1 0 0,-2 8 0,0-1 0,1 1 0,1 0 0,0 0 0,1 0 0,0 0 0,1 0 0,0 0 0,1 0 0,0 0 0,1-1 0,0 1 0,1-1 0,0 0 0,1 0 0,0 0 0,1 0 0,0-1 0,1 0 0,0 0 0,0-1 0,1 0 0,0 0 0,1-1 0,14 11 0,263 169 0,-275-182 0,0-1 0,0-1 0,0 0 0,0 0 0,1-1 0,0-1 0,-1 0 0,19 1 0,12-2 0,46-5 0,-11 0 0,-69 4 0,30 0 0,0-1 0,54-10 0,-28-2 0,135-30 0,170-44 0,-276 70 0,5-1 0,151-9 0,71 26 0,-157 3 0,-137-4 0,0 0 0,49-13 0,-11 3 0,-14 1 0,69-23 0,-82 22 0,0 1 0,0 2 0,1 1 0,39-2 0,269 9 0,-158 3 0,-35-2-1365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7:59.1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1249 0 24570,'-1249'256'0,"5142"-256"0,-3886-256 0,-2658 256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8:12.5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2628 343 24546,'316'245'0,"-702"-140"0,772-210 0,-3329-483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8:25.7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0 965 24538,'3247'-67'0,"-3265"-831"0,-3211 1863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8:52.5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2418 937 24575,'-65'1'0,"34"1"0,1-2 0,0-1 0,0-1 0,-52-11 0,53 7 0,-1 1 0,-52-2 0,46 5 0,-47-9 0,42 4 0,0 1 0,-51 0 0,486 7 0,-372-3 0,0 0 0,-1-2 0,0-1 0,0 0 0,0-1 0,20-10 0,-10 4 0,46-10 0,18-1 0,-1-5 0,94-41 0,-163 61 0,0 1 0,1 1 0,39-3 0,-37 5 0,1-1 0,42-13 0,30-25 0,-12 4 0,-65 27 0,0 0 0,-1-2 0,-1-1 0,0 0 0,29-27 0,1-1 0,41-27 0,104-80 0,-36 31 0,-133 95 0,-28 24 0,0-1 0,1 1 0,-1 0 0,0-1 0,0 1 0,1-1 0,-1 1 0,0-1 0,0 1 0,0 0 0,0-1 0,1 1 0,-1-1 0,0 1 0,0-1 0,0 1 0,0-1 0,0 1 0,0-1 0,0 1 0,0-1 0,-1 1 0,1-1 0,0 0 0,-1 1 0,1-1 0,-1 0 0,0 1 0,0-1 0,1 0 0,-1 1 0,0-1 0,0 1 0,0-1 0,0 1 0,0 0 0,1-1 0,-1 1 0,0 0 0,0 0 0,0 0 0,-1-1 0,-32-2 0,1 1 0,0 1 0,-38 5 0,-8-1 0,36-3 0,15-1 0,0 2 0,-52 7 0,72-7 0,0 1 0,-1 1 0,1-1 0,1 1 0,-1 1 0,0 0 0,1 0 0,0 0 0,0 1 0,0 0 0,0 0 0,1 0 0,-12 13 0,-20 33 0,-51 88 0,86-135 0,-1 1 0,1-1 0,-1 0 0,0 0 0,0 0 0,0 0 0,-1-1 0,1 1 0,-1-1 0,0 0 0,0-1 0,0 1 0,0-1 0,-11 3 0,-6 1 0,0-1 0,-32 2 0,19-2 0,-275 59 0,4-1 0,246-52 0,28-4 0,-40 3 0,-189 20 0,93-15 0,-46 3 0,-426-16 0,322-4 0,277 4 0,-80 15 0,59-6 0,23-5 0,-38 6 0,-137 4 0,123-17-1365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2:13.9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1857 928 24563,'1965'-664'0,"-5786"400"0,5677 1192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5:30.0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154 0 24570,'-154'289'0,"2654"-289"0,-3199-289 0,-948 289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5:33.7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6:29.8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4032 47 24540,'-4032'0'0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6:36.08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24404,'4160'31'0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6:41.18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24527,'4255'0'0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6:46.76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0 194 24575,'103'1'0,"114"-3"0,-101-16 0,-54 7 0,-18 5 0,32-7 0,109-3 0,-7 19 0,114-5 0,-176-14 0,-74 9 0,56-3 0,552 8 0,-314 5 0,-288-5 0,68-12 0,32-2 0,-89 11 0,104-21 0,-99 13 0,69-4 0,319 13 0,-241 6 0,-151 1 0,84 15 0,-67-7 0,-77-11 0,22 3 0,0 0 0,-1 2 0,28 8 0,-45-11 0,1-1 0,0 1 0,-1 0 0,0 0 0,1 1 0,-1-1 0,0 1 0,0 0 0,0 0 0,-1 1 0,1-1 0,-1 1 0,0-1 0,0 1 0,0 0 0,0 0 0,-1 0 0,1 1 0,-1-1 0,3 10 0,-1 12 0,-1 1 0,-1-1 0,-2 1 0,-4 45 0,0 0 0,6-6 0,-1-41 0,0 0 0,-2-1 0,-1 1 0,-5 28 0,6-47 0,-1 0 0,0 0 0,-1 0 0,0 0 0,0 0 0,0 0 0,0-1 0,-6 8 0,8-12 0,0 0 0,0 0 0,0 0 0,0 0 0,0 0 0,0 0 0,0-1 0,0 1 0,0 0 0,-1 0 0,1-1 0,0 1 0,0-1 0,-1 1 0,1-1 0,0 0 0,0 1 0,-1-1 0,1 0 0,-1 0 0,1 0 0,0 0 0,-1 0 0,1 0 0,0 0 0,-1-1 0,1 1 0,0 0 0,-1-1 0,1 1 0,0-1 0,0 1 0,0-1 0,-1 0 0,1 0 0,0 1 0,0-1 0,0 0 0,0 0 0,0 0 0,0 0 0,0 0 0,1 0 0,-1 0 0,-1-2 0,-4-8 0,-1 0 0,2 0 0,-1-1 0,2 0 0,-1 0 0,2-1 0,0 1 0,0-1 0,-1-16 0,-4-13 0,-28-101 0,30 115 0,5 24 0,1-1 0,-1 1 0,1 0 0,-1-1 0,-1 1 0,1 0 0,-1 0 0,1 0 0,-1 0 0,0 0 0,-1 0 0,1 0 0,-1 1 0,1-1 0,-1 1 0,0 0 0,0 0 0,-1 0 0,-4-4 0,-11-7 0,16 12 0,1 0 0,-1 0 0,0 0 0,0 0 0,0 0 0,0 1 0,0-1 0,0 1 0,-5-2 0,7 3 0,1 0 0,-1 0 0,0 0 0,0 0 0,1 0 0,-1 1 0,0-1 0,0 0 0,1 0 0,-1 0 0,0 1 0,1-1 0,-1 0 0,0 1 0,1-1 0,-1 1 0,1-1 0,-1 1 0,0 0 0,-11 22 0,6 2 0,2 1 0,1-1 0,1 1 0,1 0 0,1 0 0,6 41 0,-6-61-68,1-1 0,0 1-1,1 0 1,-1-1 0,1 1 0,0-1-1,0 0 1,1 1 0,0-1 0,0 0-1,0-1 1,0 1 0,1-1 0,0 1-1,0-1 1,0 0 0,0 0-1,1-1 1,5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6:58.3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377 411 24575,'8'0'0,"22"-2"0,1-2 0,-1-2 0,0 0 0,0-2 0,30-13 0,48-11 0,-86 27 0,-8 2 0,0 0 0,1-1 0,25-11 0,-38 14 0,1 0 0,-1 0 0,0 0 0,1-1 0,-1 1 0,0-1 0,0 1 0,0-1 0,0 0 0,0 0 0,-1 0 0,1 0 0,0 0 0,-1 0 0,0 0 0,1-1 0,-1 1 0,0 0 0,0-1 0,0 1 0,-1-1 0,1 1 0,-1-1 0,1 0 0,-1 1 0,0-1 0,0 1 0,0-4 0,-2-3 0,0 0 0,-1 1 0,0-1 0,0 1 0,-1-1 0,0 1 0,0 0 0,-1 1 0,0-1 0,-1 1 0,1 0 0,-1 0 0,-1 1 0,1-1 0,-1 1 0,0 1 0,-16-10 0,7 5 0,-1 1 0,0 0 0,0 1 0,-1 1 0,0 1 0,0 0 0,-32-4 0,-22-4 0,43 8 0,0 1 0,-56-2 0,75 7 0,1 1 0,-1 0 0,1 0 0,0 1 0,-1 0 0,1 1 0,0 0 0,0 0 0,0 1 0,1 0 0,-1 1 0,1-1 0,-8 8 0,-42 30 0,23-17 0,-50 45 0,38-36 0,46-29 0,10-3 0,9-1 0,74-3 0,-52 0 0,0 1 0,0 3 0,68 10 0,-18 5 0,-53-12 0,0 2 0,-1 2 0,36 14 0,-21-8-1365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39:27.7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3379 9 16862,'-3378'0'0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39:45.8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1 170 19854,'3269'-56'0,"-6487"-58"0,3167 284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39:53.0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0 384 20314,'3391'0'0,"-6088"-384"0,2003 768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2:20.8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4056 69 24575,'-29'2'0,"0"1"0,0 1 0,-49 15 0,-32 5 0,-114 6 0,188-25 0,-45-2 0,53-3 0,1 1 0,0 2 0,-40 8 0,33-4 0,0-2 0,0-1 0,-50-1 0,43-2 0,-71 10 0,-125 14 0,85-11 0,-16-2 0,-188-11 0,159-3 0,141-1 0,1-3 0,-93-21 0,11 1 0,-63-15 0,-45-5 0,207 42 0,0-2 0,0-2 0,-57-19 0,65 19 0,0 0 0,-1 2 0,-34-3 0,-22-4 0,25 5 0,0 3 0,-1 2 0,-66 6 0,16-1 0,103-2 0,-2 0 0,1 0 0,-1 0 0,0 1 0,-15 4 0,25-4 0,0-1 0,1 0 0,-1 1 0,0-1 0,1 1 0,-1 0 0,0-1 0,1 1 0,-1 0 0,1 0 0,-1 0 0,1 0 0,0 0 0,-1 1 0,1-1 0,0 0 0,0 0 0,0 1 0,0-1 0,0 1 0,0-1 0,0 1 0,1 0 0,-1-1 0,0 1 0,1 0 0,-1-1 0,1 1 0,0 0 0,0-1 0,-1 1 0,1 0 0,0 0 0,1-1 0,-1 1 0,0 0 0,1 2 0,1 2 0,1 0 0,0 0 0,0 0 0,0 0 0,1-1 0,0 1 0,0-1 0,0 0 0,1 0 0,-1-1 0,8 6 0,3 4 0,175 169 0,-131-132 0,92 62 0,-140-106 0,-1-2 0,1 1 0,1-1 0,-1-1 0,1 0 0,0-1 0,0 0 0,21 2 0,7-2 0,53-4 0,-47 0 0,137 0 0,140-3 0,-269-2 0,0-3 0,98-28 0,-40 9 0,8-1 0,192-37 0,56-5 0,-223 40 0,175-26 0,-248 50 0,1 3 0,82 6 0,-41 1 0,34-4 0,127 3 0,-219 3 0,89 21 0,-98-15 0,1-2 0,88 3 0,-30-13 0,90 2 0,-192-1 0,0 0 0,0 0 0,0 1 0,0-1 0,0 1 0,0 0 0,0 0 0,-1 1 0,1-1 0,3 3 0,-6-4 0,-1 0 0,0 0 0,0 0 0,0 0 0,0 0 0,0 0 0,0 1 0,0-1 0,1 0 0,-1 0 0,0 0 0,0 0 0,0 0 0,0 0 0,0 1 0,0-1 0,0 0 0,0 0 0,0 0 0,0 0 0,0 0 0,0 1 0,0-1 0,0 0 0,0 0 0,0 0 0,0 0 0,0 0 0,0 1 0,0-1 0,0 0 0,0 0 0,0 0 0,0 0 0,0 0 0,0 1 0,0-1 0,0 0 0,0 0 0,-1 0 0,1 0 0,0 0 0,0 0 0,0 0 0,0 1 0,0-1 0,0 0 0,0 0 0,-1 0 0,1 0 0,0 0 0,-12 5 0,-14-1 0,-41 6 0,0 2 0,2 3 0,-71 25 0,4 4 0,-221 43 0,288-79 0,0-3 0,-82-3 0,124-1 0,0 1 0,0 1 0,0 1 0,0 2 0,-22 7 0,17-5 0,0-1 0,-44 6 0,43-12 0,23-2 0,0 1 0,0 0 0,0 0 0,0 1 0,0-1 0,0 1 0,0 1 0,0-1 0,0 1 0,1 0 0,-1 0 0,1 1 0,-9 4 0,13-6 0,1 0 0,-1 0 0,1-1 0,-1 1 0,1 0 0,-1 0 0,1 0 0,-1 0 0,1-1 0,0 1 0,-1 0 0,1 0 0,0 0 0,0 0 0,0 0 0,0 0 0,0 0 0,0 0 0,0 0 0,0 0 0,0 0 0,0 0 0,1 0 0,-1-1 0,0 1 0,0 0 0,1 0 0,-1 0 0,1 0 0,-1 0 0,1-1 0,-1 1 0,1 0 0,0 0 0,-1-1 0,1 1 0,0 0 0,-1-1 0,1 1 0,2 0 0,37 27 0,-35-26 0,151 94 0,-148-90 0,0-2 0,0 1 0,1-1 0,-1 0 0,1 0 0,0-1 0,0-1 0,0 1 0,0-1 0,0-1 0,0 0 0,1 0 0,-1-1 0,0 0 0,1-1 0,-1 0 0,0 0 0,1-1 0,-1 0 0,0 0 0,0-1 0,-1-1 0,12-5 0,23-9 0,1 2 0,1 2 0,50-9 0,-13 3 0,3 2 0,16-6 0,-132 22 0,-145 17 0,-103 5 0,-338-22 0,590 1 0,1-2 0,-38-8 0,33 5 0,-41-3 0,-225-20 0,228 13 0,49 10 0,0 2 0,-36-5 0,-56 9 0,76 1 0,0-1 0,0-2 0,-51-8 0,40 1 0,0 2 0,-57 0 0,-98 9 0,70 0 0,-235-2 0,345-1-163,1-2-1,-42-8 1,47 7-712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0:07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20961,'0'822'0,"4269"-822"0,-4269-822 0,-4269 822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0:16.1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1 573 9108,'98'681'0,"187"-1934"0,-668 1825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0:22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1 759 4915,'3'3'66,"0"0"0,1-1 0,-1 0 0,1 1-1,0-1 1,-1 0 0,1-1 0,0 1 0,0-1 0,7 2 0,47 5 266,-11-2 9,28 12 113,-26-5 84,80 10-1,-110-22-372,0-2 1,1 0-1,-1-1 0,33-9 0,36-3 345,-81 14-468,11-1 108,1 0-1,0-2 1,-1 0 0,28-8 0,-41 9-142,0 0-1,0-1 0,0 1 1,0-1-1,-1 0 0,1 0 1,-1 0-1,1-1 1,-1 0-1,0 0 0,-1 0 1,1 0-1,-1 0 0,1-1 1,-1 0-1,-1 1 0,1-1 1,-1 0-1,1 0 0,0-6 1,1-3-21,0 0 0,1 1 0,1-1 0,0 1 0,1 0 0,0 1 0,12-16 0,-14 22 3,0-1-1,0 0 1,-1 0 0,0 0 0,0-1 0,-1 0 0,0 1 0,0-1 0,-1 0 0,0 0 0,-1-1-1,1 1 1,-1 0 0,-1-1 0,0 1 0,0 0 0,0-1 0,-1 1 0,-1 0 0,1 0 0,-5-13-1,1 8-4,0 0-1,-1 1 0,0-1 0,-1 2 0,-1-1 0,1 1 1,-2 0-1,0 0 0,0 1 0,-1 0 0,0 1 1,-15-11-1,11 8 117,-2 2-1,1 0 1,-1 0 0,-1 1 0,0 2 0,0-1 0,-1 2 0,1 0 0,-23-3-1,33 7-66,0 1 0,-1-1-1,1-1 1,0 1 0,1-1-1,-1 0 1,0-1 0,1 0-1,0 0 1,0 0 0,-11-10-1,9 5-40,0 0 0,1 0 1,1 0-1,-1-1 0,1 0 0,-8-21 0,4 11 77,0 4-50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40:30.2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6772,'466'0'0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2:27.0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1526 658 24575,'-20'1'0,"0"1"0,-1 1 0,-19 6 0,-38 5 0,60-13 0,5-1 0,0 1 0,0 1 0,-24 5 0,36-7 0,-1 0 0,0 1 0,1-1 0,-1 1 0,1-1 0,-1 1 0,1 0 0,-1 0 0,1-1 0,-1 1 0,1 0 0,0 0 0,-1 1 0,1-1 0,0 0 0,0 0 0,0 0 0,0 1 0,0-1 0,0 1 0,0-1 0,0 1 0,1-1 0,-1 1 0,0-1 0,1 1 0,-1 0 0,1-1 0,0 1 0,0 0 0,-1-1 0,1 1 0,0 0 0,1-1 0,-1 1 0,1 3 0,-1-3 0,1 0 0,1 0 0,-1 0 0,0 0 0,0 0 0,1 0 0,-1-1 0,1 1 0,-1 0 0,1-1 0,0 1 0,0-1 0,0 0 0,0 1 0,0-1 0,0 0 0,0 0 0,0 0 0,0 0 0,0-1 0,1 1 0,-1-1 0,3 1 0,9 2 0,0-2 0,21 1 0,-29-2 0,22 3 0,45 8 0,-42-5 0,32 2 0,66 7 0,-82-7 0,55 1 0,-47-9 0,11 1 0,121 16 0,-82-6 0,-52-7 0,-46-3 0,0 0 0,0 1 0,-1 0 0,1 0 0,-1 0 0,1 1 0,-1 0 0,0 0 0,0 1 0,0 0 0,0 0 0,-1 0 0,0 0 0,1 1 0,-2 0 0,7 7 0,5 10 0,0 1 0,24 48 0,-28-47 0,2 0 0,16 22 0,-1-13 0,2-1 0,2-2 0,48 37 0,-74-61 0,-4-4 0,-1 0 0,1 0 0,-1 0 0,0 0 0,0 0 0,0 1 0,0-1 0,0 1 0,2 5 0,-4-7 0,0-1 0,0 1 0,0 0 0,0 0 0,0 0 0,0-1 0,0 1 0,0 0 0,0 0 0,0 0 0,0-1 0,-1 1 0,1 0 0,0 0 0,-1-1 0,1 1 0,0 0 0,-1-1 0,1 1 0,-1 0 0,1-1 0,-1 1 0,1-1 0,-1 1 0,0-1 0,1 1 0,-1-1 0,0 1 0,1-1 0,-1 0 0,0 1 0,0-1 0,1 0 0,-1 0 0,0 1 0,0-1 0,1 0 0,-1 0 0,0 0 0,0 0 0,-1 0 0,-14 3 0,0-1 0,0 0 0,0-1 0,0-1 0,0 0 0,-17-4 0,-96-21 0,113 21 0,-69-19 0,-36-8 0,-266-11 0,252 27 0,-69-2 0,154 14 0,0-3 0,1-2 0,-57-16 0,8 1 0,-211-54 0,89 18 0,17 5 0,-133-31 0,333 84 0,0 0 0,-1 0 0,1 0 0,0-1 0,-1 1 0,1-1 0,0 0 0,0 0 0,0 0 0,1 0 0,-1-1 0,0 1 0,1-1 0,0 0 0,-1 0 0,1 1 0,0-1 0,1-1 0,-1 1 0,0 0 0,1 0 0,0-1 0,-1 1 0,2 0 0,-1-1 0,0 0 0,0-3 0,-1-8 0,1 0 0,0-1 0,1 1 0,1 0 0,2-16 0,-2 25 0,1 0 0,0 0 0,0 0 0,1 1 0,-1-1 0,1 1 0,0 0 0,1-1 0,-1 1 0,1 1 0,0-1 0,0 0 0,1 1 0,-1 0 0,1 0 0,6-3 0,-5 2 0,0 1 0,-1-1 0,1 0 0,-1-1 0,0 1 0,-1-1 0,1 0 0,-1 0 0,0 0 0,5-14 0,-3-3 0,-2-1 0,-1 0 0,-1 0 0,-1 0 0,-1-1 0,-4-35 0,0-13 0,3 16 0,3-102 0,-2 157 0,0 0 0,0 0 0,1 0 0,-1 0 0,1-1 0,-1 1 0,1 0 0,0 1 0,0-1 0,0 0 0,0 0 0,0 0 0,0 0 0,0 1 0,1-1 0,1-1 0,-2 2 0,0 1 0,0 0 0,0-1 0,0 1 0,0 0 0,0-1 0,0 1 0,0 0 0,0 0 0,0 0 0,0 0 0,0 0 0,0 0 0,0 0 0,0 0 0,0 1 0,0-1 0,1 0 0,-1 1 0,0-1 0,0 0 0,-1 1 0,1-1 0,0 1 0,0 0 0,0-1 0,0 1 0,0 0 0,-1-1 0,1 1 0,0 0 0,0 0 0,0 1 0,19 21 0,-2 2 0,0 0 0,-1 1 0,-2 0 0,13 30 0,-10-19 0,2-1 0,27 37 0,-9-22 0,-11-12 0,50 53 0,-16-31 0,129 102 0,-187-161 0,25 18 0,48 27 0,-65-42 0,0 0 0,0-1 0,1 0 0,0-1 0,-1 0 0,1-1 0,0 0 0,13 0 0,68-1 0,-47-1 0,0 1 0,84 14 0,25 16 0,220 56 0,-343-79 0,-21-6 0,-1 1 0,0 0 0,12 5 0,-22-8 0,0 0 0,1 0 0,-1 0 0,1 0 0,-1 0 0,0 0 0,1 1 0,-1-1 0,0 0 0,1 0 0,-1 0 0,0 0 0,0 0 0,1 1 0,-1-1 0,0 0 0,1 0 0,-1 0 0,0 1 0,0-1 0,1 0 0,-1 1 0,0-1 0,0 0 0,0 0 0,0 1 0,1-1 0,-1 0 0,0 1 0,0-1 0,0 0 0,0 1 0,0-1 0,0 0 0,0 1 0,0-1 0,0 1 0,0-1 0,0 0 0,0 1 0,0-1 0,0 0 0,0 1 0,-18 7 0,-27-3 0,12-5 0,1-1 0,-1-2 0,1-1 0,0-1 0,0-2 0,1-2 0,0-1 0,-34-15 0,-14-2 0,46 17 0,-53-25 0,-290-121 0,339 142 0,-54-17 0,49 19 0,-59-28 0,101 40 0,0 0 0,0 0 0,0 0 0,-1 0 0,1 0 0,0 0 0,0 0 0,0 0 0,0 0 0,0 0 0,-1 0 0,1-1 0,0 1 0,0 0 0,0 0 0,0 0 0,0 0 0,0 0 0,0 0 0,-1 0 0,1 0 0,0 0 0,0 0 0,0 0 0,0 0 0,0-1 0,0 1 0,0 0 0,0 0 0,0 0 0,0 0 0,0 0 0,0 0 0,-1-1 0,1 1 0,0 0 0,0 0 0,0 0 0,0 0 0,0 0 0,0 0 0,0-1 0,0 1 0,0 0 0,0 0 0,0 0 0,0 0 0,1 0 0,-1 0 0,0-1 0,0 1 0,0 0 0,0 0 0,0 0 0,0 0 0,0 0 0,0 0 0,0 0 0,0 0 0,0-1 0,0 1 0,1 0 0,-1 0 0,0 0 0,0 0 0,0 0 0,0 0 0,0 0 0,16-4 0,27 1 0,808 2 0,-422 3 0,-690-2-1365,225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2:33.8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24575,'18'20'0,"-2"1"0,20 30 0,17 21 0,-41-57 0,1 0 0,0-1 0,1 0 0,0-1 0,1-1 0,0 0 0,1-1 0,1-1 0,21 11 0,9-5 0,0-1 0,1-3 0,78 10 0,-45-15 0,147-6 0,-108-3 0,-65 2 0,-19 2 0,0-3 0,0-1 0,55-10 0,-26 0-44,-50 11-121,0-2 0,0 1 0,0-2 0,0 0-1,0-1 1,-1-1 0,27-14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2:38.5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588 0 24006,'-588'32'0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0:28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4479 0 24575,'-2818'0'0,"2765"2"0,-69 13 0,67-7 0,-60 1 0,84-9 0,-25 0 0,-82 10 0,-93 6 0,109-11 0,3 9 0,-26 1 0,17-1 0,18 0 0,73-12 0,9-2 0,1 2 0,-1 1 0,-51 13 0,77-16 0,0 0 0,1 1 0,-1-1 0,0 1 0,1-1 0,-1 1 0,0-1 0,1 1 0,-1 0 0,1 0 0,-1 0 0,1 0 0,0 0 0,-1 0 0,1 0 0,0 1 0,0-1 0,0 0 0,-1 1 0,1-1 0,1 1 0,-1-1 0,0 1 0,0-1 0,1 1 0,-1 0 0,1-1 0,-1 1 0,1 0 0,-1 0 0,1-1 0,0 1 0,0 0 0,0 0 0,0-1 0,0 1 0,1 0 0,-1-1 0,0 1 0,1 0 0,-1 0 0,1-1 0,0 1 0,0-1 0,-1 1 0,1-1 0,0 1 0,2 2 0,4 6 0,1-1 0,-1 0 0,1 0 0,1 0 0,16 11 0,-8-7 0,2-1 0,-1-1 0,2-1 0,34 14 0,-24-10 0,-2 2 0,1 1 0,-2 2 0,38 31 0,4 4 0,34 12 0,179 87 0,-85-51 0,-150-76 0,2-2 0,1-3 0,76 23 0,-106-39 0,0-2 0,0 0 0,0-1 0,0-1 0,1-1 0,37-4 0,-27-1 0,1-1 0,-1-2 0,48-18 0,44-18 0,143-30 0,-218 60 0,68-29 0,19-6 0,113-15 0,173-29 0,-349 84 0,1 3 0,129 7 0,-72 2 0,-108-3 0,0-1 0,-1-2 0,1 0 0,-1-1 0,0-1 0,0 0 0,0-2 0,22-10 0,-12 4 0,1 2 0,56-11 0,-64 18 0,0-2 0,0 0 0,-1-2 0,0 0 0,0-2 0,-1 0 0,23-15 0,182-115 0,-174 110 0,-27 15 0,0 2 0,1 1 0,33-11 0,-35 14-1365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7T03:50:32.9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24505,'0'160'0,"1127"-160"0,-1127-160 0,-1127 160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16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customXml" Target="../ink/ink42.xml"/><Relationship Id="rId2" Type="http://schemas.openxmlformats.org/officeDocument/2006/relationships/customXml" Target="../ink/ink37.xml"/><Relationship Id="rId16" Type="http://schemas.openxmlformats.org/officeDocument/2006/relationships/image" Target="../media/image57.jpg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9.xm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customXml" Target="../ink/ink41.xml"/><Relationship Id="rId4" Type="http://schemas.openxmlformats.org/officeDocument/2006/relationships/customXml" Target="../ink/ink38.xml"/><Relationship Id="rId9" Type="http://schemas.openxmlformats.org/officeDocument/2006/relationships/image" Target="../media/image60.png"/><Relationship Id="rId14" Type="http://schemas.openxmlformats.org/officeDocument/2006/relationships/customXml" Target="../ink/ink4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5.png"/><Relationship Id="rId18" Type="http://schemas.openxmlformats.org/officeDocument/2006/relationships/image" Target="../media/image17.png"/><Relationship Id="rId3" Type="http://schemas.openxmlformats.org/officeDocument/2006/relationships/image" Target="../media/image10.png"/><Relationship Id="rId21" Type="http://schemas.openxmlformats.org/officeDocument/2006/relationships/customXml" Target="../ink/ink17.xml"/><Relationship Id="rId7" Type="http://schemas.openxmlformats.org/officeDocument/2006/relationships/image" Target="../media/image12.png"/><Relationship Id="rId12" Type="http://schemas.openxmlformats.org/officeDocument/2006/relationships/customXml" Target="../ink/ink12.xml"/><Relationship Id="rId17" Type="http://schemas.openxmlformats.org/officeDocument/2006/relationships/customXml" Target="../ink/ink15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4.xml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openxmlformats.org/officeDocument/2006/relationships/customXml" Target="../ink/ink11.xml"/><Relationship Id="rId19" Type="http://schemas.openxmlformats.org/officeDocument/2006/relationships/customXml" Target="../ink/ink16.xml"/><Relationship Id="rId4" Type="http://schemas.openxmlformats.org/officeDocument/2006/relationships/customXml" Target="../ink/ink8.xml"/><Relationship Id="rId9" Type="http://schemas.openxmlformats.org/officeDocument/2006/relationships/image" Target="../media/image13.png"/><Relationship Id="rId14" Type="http://schemas.openxmlformats.org/officeDocument/2006/relationships/customXml" Target="../ink/ink13.xml"/><Relationship Id="rId2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22.xml"/><Relationship Id="rId3" Type="http://schemas.openxmlformats.org/officeDocument/2006/relationships/image" Target="../media/image21.png"/><Relationship Id="rId7" Type="http://schemas.openxmlformats.org/officeDocument/2006/relationships/customXml" Target="../ink/ink19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20.xml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customXml" Target="../ink/ink2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1.png"/><Relationship Id="rId14" Type="http://schemas.openxmlformats.org/officeDocument/2006/relationships/customXml" Target="../ink/ink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customXml" Target="../ink/ink34.xm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1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48.png"/><Relationship Id="rId14" Type="http://schemas.openxmlformats.org/officeDocument/2006/relationships/customXml" Target="../ink/ink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khman814/event-driven-ecommer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53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Event-Driven E‑Commerce System</a:t>
            </a:r>
            <a:endParaRPr lang="en-US" sz="4450" b="1" u="sng" dirty="0"/>
          </a:p>
        </p:txBody>
      </p:sp>
      <p:sp>
        <p:nvSpPr>
          <p:cNvPr id="4" name="Text 1"/>
          <p:cNvSpPr/>
          <p:nvPr/>
        </p:nvSpPr>
        <p:spPr>
          <a:xfrm>
            <a:off x="6280190" y="430303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By: Sukhmanpreet Singh (23BAI70426)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484846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Jasmeet Singh (23BAI70651)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0190" y="539388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AIML Branch, Chandigarh University • Capstone Project (2025)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7AA0E4-10EA-D13B-5A30-D501FC525640}"/>
                  </a:ext>
                </a:extLst>
              </p14:cNvPr>
              <p14:cNvContentPartPr/>
              <p14:nvPr/>
            </p14:nvContentPartPr>
            <p14:xfrm>
              <a:off x="12592238" y="7761003"/>
              <a:ext cx="1595160" cy="237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7AA0E4-10EA-D13B-5A30-D501FC5256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56238" y="7725003"/>
                <a:ext cx="16668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264F3A-1641-F16E-579D-2BCCB81FEEBA}"/>
                  </a:ext>
                </a:extLst>
              </p14:cNvPr>
              <p14:cNvContentPartPr/>
              <p14:nvPr/>
            </p14:nvContentPartPr>
            <p14:xfrm>
              <a:off x="13001198" y="7815723"/>
              <a:ext cx="1544400" cy="338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264F3A-1641-F16E-579D-2BCCB81FEE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65198" y="7780083"/>
                <a:ext cx="1616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26AAA61-6A3D-1420-3788-CD0E7F42E124}"/>
                  </a:ext>
                </a:extLst>
              </p14:cNvPr>
              <p14:cNvContentPartPr/>
              <p14:nvPr/>
            </p14:nvContentPartPr>
            <p14:xfrm>
              <a:off x="12891398" y="7839483"/>
              <a:ext cx="1376280" cy="334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26AAA61-6A3D-1420-3788-CD0E7F42E1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55758" y="7803483"/>
                <a:ext cx="144792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50BC978-9DFB-789D-D777-AF5ACDA7D972}"/>
                  </a:ext>
                </a:extLst>
              </p14:cNvPr>
              <p14:cNvContentPartPr/>
              <p14:nvPr/>
            </p14:nvContentPartPr>
            <p14:xfrm>
              <a:off x="12969518" y="7836963"/>
              <a:ext cx="1632240" cy="282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50BC978-9DFB-789D-D777-AF5ACDA7D9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33518" y="7801323"/>
                <a:ext cx="170388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7A9CB9C-21AD-1F58-4FFD-71AFF0A69976}"/>
                  </a:ext>
                </a:extLst>
              </p14:cNvPr>
              <p14:cNvContentPartPr/>
              <p14:nvPr/>
            </p14:nvContentPartPr>
            <p14:xfrm>
              <a:off x="12753878" y="7669203"/>
              <a:ext cx="977400" cy="495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7A9CB9C-21AD-1F58-4FFD-71AFF0A699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17878" y="7633563"/>
                <a:ext cx="104904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2FB85C8-FC99-9D25-3FAD-3168F69F31A4}"/>
                  </a:ext>
                </a:extLst>
              </p14:cNvPr>
              <p14:cNvContentPartPr/>
              <p14:nvPr/>
            </p14:nvContentPartPr>
            <p14:xfrm>
              <a:off x="12935318" y="7917603"/>
              <a:ext cx="522720" cy="135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2FB85C8-FC99-9D25-3FAD-3168F69F31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899678" y="7881603"/>
                <a:ext cx="5943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F4120D5-47C7-0A15-1627-54ADDBFCFB90}"/>
                  </a:ext>
                </a:extLst>
              </p14:cNvPr>
              <p14:cNvContentPartPr/>
              <p14:nvPr/>
            </p14:nvContentPartPr>
            <p14:xfrm>
              <a:off x="13359038" y="8106603"/>
              <a:ext cx="212040" cy="11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F4120D5-47C7-0A15-1627-54ADDBFCFB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323038" y="8070603"/>
                <a:ext cx="283680" cy="8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3B3349-FFAE-712F-6DB3-62F75C2170FA}"/>
                  </a:ext>
                </a:extLst>
              </p14:cNvPr>
              <p14:cNvContentPartPr/>
              <p14:nvPr/>
            </p14:nvContentPartPr>
            <p14:xfrm>
              <a:off x="12923438" y="7995363"/>
              <a:ext cx="1216440" cy="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3B3349-FFAE-712F-6DB3-62F75C2170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0798" y="7869363"/>
                <a:ext cx="13420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1BED2E-196A-C23C-385C-DBFFDCA769EA}"/>
                  </a:ext>
                </a:extLst>
              </p14:cNvPr>
              <p14:cNvContentPartPr/>
              <p14:nvPr/>
            </p14:nvContentPartPr>
            <p14:xfrm rot="287400">
              <a:off x="13138768" y="7774808"/>
              <a:ext cx="1177460" cy="6131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1BED2E-196A-C23C-385C-DBFFDCA769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287400">
                <a:off x="13076114" y="7712064"/>
                <a:ext cx="1303128" cy="1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5330CF-4BC6-71C7-8A9B-7E50F529A72B}"/>
                  </a:ext>
                </a:extLst>
              </p14:cNvPr>
              <p14:cNvContentPartPr/>
              <p14:nvPr/>
            </p14:nvContentPartPr>
            <p14:xfrm rot="34800">
              <a:off x="13227453" y="7788523"/>
              <a:ext cx="1220770" cy="13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5330CF-4BC6-71C7-8A9B-7E50F529A7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34800">
                <a:off x="13164452" y="7725505"/>
                <a:ext cx="1346411" cy="264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C7FF3D-AF5F-2257-5DFB-5C6109DB8E8A}"/>
                  </a:ext>
                </a:extLst>
              </p14:cNvPr>
              <p14:cNvContentPartPr/>
              <p14:nvPr/>
            </p14:nvContentPartPr>
            <p14:xfrm>
              <a:off x="12968798" y="7754163"/>
              <a:ext cx="1537200" cy="296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C7FF3D-AF5F-2257-5DFB-5C6109DB8E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05798" y="7691523"/>
                <a:ext cx="166284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9115A2-1D03-6271-2ADA-7ACBBF1E3FC7}"/>
                  </a:ext>
                </a:extLst>
              </p14:cNvPr>
              <p14:cNvContentPartPr/>
              <p14:nvPr/>
            </p14:nvContentPartPr>
            <p14:xfrm>
              <a:off x="14336798" y="7764243"/>
              <a:ext cx="138240" cy="451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9115A2-1D03-6271-2ADA-7ACBBF1E3F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274158" y="7701603"/>
                <a:ext cx="2638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D52B036-907F-AB9E-099A-37D52B593204}"/>
                  </a:ext>
                </a:extLst>
              </p14:cNvPr>
              <p14:cNvContentPartPr/>
              <p14:nvPr/>
            </p14:nvContentPartPr>
            <p14:xfrm>
              <a:off x="12968438" y="7621630"/>
              <a:ext cx="335880" cy="30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D52B036-907F-AB9E-099A-37D52B5932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05798" y="7558990"/>
                <a:ext cx="4615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5A644A9-9D3F-478B-ECF7-76E2977C3340}"/>
                  </a:ext>
                </a:extLst>
              </p14:cNvPr>
              <p14:cNvContentPartPr/>
              <p14:nvPr/>
            </p14:nvContentPartPr>
            <p14:xfrm>
              <a:off x="13024238" y="7850590"/>
              <a:ext cx="1681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5A644A9-9D3F-478B-ECF7-76E2977C33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961238" y="7787590"/>
                <a:ext cx="29376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 descr="A white paper with blue text&#10;&#10;AI-generated content may be incorrect.">
            <a:extLst>
              <a:ext uri="{FF2B5EF4-FFF2-40B4-BE49-F238E27FC236}">
                <a16:creationId xmlns:a16="http://schemas.microsoft.com/office/drawing/2014/main" id="{6B36417E-907F-DA11-A8B1-626E522D41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09746" y="1520178"/>
            <a:ext cx="9924586" cy="55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Introduction:</a:t>
            </a:r>
            <a:endParaRPr lang="en-US" sz="4450" b="1" u="sng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E-commerce systems demand fast, reliable order processing. Monolithic designs struggle with scale, deployment velocity, and resilience. Event‑driven architecture (EDA) decouples components, enabling asynchronous, real‑time workflows and better fault isolation.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013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Asynchronous, non‑blocking communication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435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Loose coupling between services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57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scalability and failure isolation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1AC5C54-AA56-2E61-E472-D50BCAF95308}"/>
                  </a:ext>
                </a:extLst>
              </p14:cNvPr>
              <p14:cNvContentPartPr/>
              <p14:nvPr/>
            </p14:nvContentPartPr>
            <p14:xfrm>
              <a:off x="12806078" y="7839123"/>
              <a:ext cx="1622880" cy="34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AC5C54-AA56-2E61-E472-D50BCAF953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70078" y="7803123"/>
                <a:ext cx="169452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79F572B-BA45-7C4D-6D43-44349B239862}"/>
                  </a:ext>
                </a:extLst>
              </p14:cNvPr>
              <p14:cNvContentPartPr/>
              <p14:nvPr/>
            </p14:nvContentPartPr>
            <p14:xfrm>
              <a:off x="13408598" y="7990775"/>
              <a:ext cx="405960" cy="5777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79F572B-BA45-7C4D-6D43-44349B2398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72609" y="7954889"/>
                <a:ext cx="477579" cy="129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19D930-1D2B-423F-DBC1-92A8684DF48A}"/>
                  </a:ext>
                </a:extLst>
              </p14:cNvPr>
              <p14:cNvContentPartPr/>
              <p14:nvPr/>
            </p14:nvContentPartPr>
            <p14:xfrm>
              <a:off x="13058078" y="7884483"/>
              <a:ext cx="1479960" cy="16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19D930-1D2B-423F-DBC1-92A8684DF4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22438" y="7848843"/>
                <a:ext cx="15516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366D89F-2F39-00CE-CEBD-BD6E2E868F4F}"/>
                  </a:ext>
                </a:extLst>
              </p14:cNvPr>
              <p14:cNvContentPartPr/>
              <p14:nvPr/>
            </p14:nvContentPartPr>
            <p14:xfrm>
              <a:off x="13972118" y="781680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366D89F-2F39-00CE-CEBD-BD6E2E868F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36478" y="77811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67D232D-63D2-FB0F-5485-AE17EBB333E9}"/>
                  </a:ext>
                </a:extLst>
              </p14:cNvPr>
              <p14:cNvContentPartPr/>
              <p14:nvPr/>
            </p14:nvContentPartPr>
            <p14:xfrm>
              <a:off x="12310718" y="7761003"/>
              <a:ext cx="2175120" cy="245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67D232D-63D2-FB0F-5485-AE17EBB333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274718" y="7725003"/>
                <a:ext cx="22467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3C6844E-3609-D236-C297-F00A45684F84}"/>
                  </a:ext>
                </a:extLst>
              </p14:cNvPr>
              <p14:cNvContentPartPr/>
              <p14:nvPr/>
            </p14:nvContentPartPr>
            <p14:xfrm>
              <a:off x="12734798" y="7707363"/>
              <a:ext cx="470880" cy="210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3C6844E-3609-D236-C297-F00A45684F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699158" y="7671723"/>
                <a:ext cx="5425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C1B130A-2113-4721-EBB3-E83C0740710B}"/>
                  </a:ext>
                </a:extLst>
              </p14:cNvPr>
              <p14:cNvContentPartPr/>
              <p14:nvPr/>
            </p14:nvContentPartPr>
            <p14:xfrm>
              <a:off x="12857558" y="7905723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C1B130A-2113-4721-EBB3-E83C074071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21558" y="7870083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FBEFA65-18D6-7135-484D-20EBFA194EA3}"/>
              </a:ext>
            </a:extLst>
          </p:cNvPr>
          <p:cNvGrpSpPr/>
          <p:nvPr/>
        </p:nvGrpSpPr>
        <p:grpSpPr>
          <a:xfrm>
            <a:off x="12979598" y="7871883"/>
            <a:ext cx="1451520" cy="248040"/>
            <a:chOff x="12979598" y="7871883"/>
            <a:chExt cx="145152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EB49E2-B236-A2CE-CBD6-138E4CBAF8BD}"/>
                    </a:ext>
                  </a:extLst>
                </p14:cNvPr>
                <p14:cNvContentPartPr/>
                <p14:nvPr/>
              </p14:nvContentPartPr>
              <p14:xfrm>
                <a:off x="13080398" y="7871883"/>
                <a:ext cx="1350720" cy="246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EB49E2-B236-A2CE-CBD6-138E4CBAF8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044398" y="7836243"/>
                  <a:ext cx="14223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6ECAD0-214C-CC6F-88BC-3518876DF428}"/>
                    </a:ext>
                  </a:extLst>
                </p14:cNvPr>
                <p14:cNvContentPartPr/>
                <p14:nvPr/>
              </p14:nvContentPartPr>
              <p14:xfrm>
                <a:off x="12979598" y="7972683"/>
                <a:ext cx="1044720" cy="147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6ECAD0-214C-CC6F-88BC-3518876DF4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943958" y="7937043"/>
                  <a:ext cx="1116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8609C4E-D8BB-C47B-5FE8-1A19AF35E727}"/>
                    </a:ext>
                  </a:extLst>
                </p14:cNvPr>
                <p14:cNvContentPartPr/>
                <p14:nvPr/>
              </p14:nvContentPartPr>
              <p14:xfrm>
                <a:off x="13013438" y="7939563"/>
                <a:ext cx="21240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8609C4E-D8BB-C47B-5FE8-1A19AF35E7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977438" y="7903923"/>
                  <a:ext cx="284040" cy="72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358" y="609005"/>
            <a:ext cx="5241488" cy="655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Objectives:</a:t>
            </a:r>
            <a:endParaRPr lang="en-US" sz="4100" b="1" u="sng" dirty="0"/>
          </a:p>
        </p:txBody>
      </p:sp>
      <p:sp>
        <p:nvSpPr>
          <p:cNvPr id="4" name="Shape 1"/>
          <p:cNvSpPr/>
          <p:nvPr/>
        </p:nvSpPr>
        <p:spPr>
          <a:xfrm>
            <a:off x="772358" y="1578531"/>
            <a:ext cx="471726" cy="471726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850999" y="1617881"/>
            <a:ext cx="314444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53634" y="1650563"/>
            <a:ext cx="2620685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Microservices:</a:t>
            </a:r>
            <a:endParaRPr lang="en-US" sz="2050" b="1" dirty="0"/>
          </a:p>
        </p:txBody>
      </p:sp>
      <p:sp>
        <p:nvSpPr>
          <p:cNvPr id="7" name="Text 4"/>
          <p:cNvSpPr/>
          <p:nvPr/>
        </p:nvSpPr>
        <p:spPr>
          <a:xfrm>
            <a:off x="1453634" y="2103834"/>
            <a:ext cx="6918008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small, focused Node.js services for order, inventory, payment, and shipping.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72358" y="3193852"/>
            <a:ext cx="471726" cy="471726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850999" y="3233202"/>
            <a:ext cx="314444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53634" y="3265884"/>
            <a:ext cx="2620685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Event Bus:</a:t>
            </a:r>
            <a:endParaRPr lang="en-US" sz="2050" b="1" dirty="0"/>
          </a:p>
        </p:txBody>
      </p:sp>
      <p:sp>
        <p:nvSpPr>
          <p:cNvPr id="11" name="Text 8"/>
          <p:cNvSpPr/>
          <p:nvPr/>
        </p:nvSpPr>
        <p:spPr>
          <a:xfrm>
            <a:off x="1453634" y="3719155"/>
            <a:ext cx="6918008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Kafka as the durable event broker for reliable, ordered message delivery.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72358" y="4809173"/>
            <a:ext cx="471726" cy="471726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850999" y="4848523"/>
            <a:ext cx="314444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53634" y="4881205"/>
            <a:ext cx="2620685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Real‑time UX:</a:t>
            </a:r>
            <a:endParaRPr lang="en-US" sz="2050" b="1" dirty="0"/>
          </a:p>
        </p:txBody>
      </p:sp>
      <p:sp>
        <p:nvSpPr>
          <p:cNvPr id="15" name="Text 12"/>
          <p:cNvSpPr/>
          <p:nvPr/>
        </p:nvSpPr>
        <p:spPr>
          <a:xfrm>
            <a:off x="1453634" y="5334476"/>
            <a:ext cx="6918008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a React dashboard with WebSocket updates for live order tracking.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72358" y="6424493"/>
            <a:ext cx="471726" cy="471726"/>
          </a:xfrm>
          <a:prstGeom prst="roundRect">
            <a:avLst>
              <a:gd name="adj" fmla="val 4000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4"/>
          <p:cNvSpPr/>
          <p:nvPr/>
        </p:nvSpPr>
        <p:spPr>
          <a:xfrm>
            <a:off x="850999" y="6463844"/>
            <a:ext cx="314444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53634" y="6496526"/>
            <a:ext cx="2620685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Asynchronous Flow:</a:t>
            </a:r>
            <a:endParaRPr lang="en-US" sz="2050" b="1" dirty="0"/>
          </a:p>
        </p:txBody>
      </p:sp>
      <p:sp>
        <p:nvSpPr>
          <p:cNvPr id="19" name="Text 16"/>
          <p:cNvSpPr/>
          <p:nvPr/>
        </p:nvSpPr>
        <p:spPr>
          <a:xfrm>
            <a:off x="1453634" y="6949797"/>
            <a:ext cx="6918008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event contracts so each microservice reacts and publishes relevant domain events.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33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Architecture (overview):</a:t>
            </a:r>
            <a:endParaRPr lang="en-US" sz="4450" b="1" u="sng" dirty="0"/>
          </a:p>
        </p:txBody>
      </p:sp>
      <p:sp>
        <p:nvSpPr>
          <p:cNvPr id="4" name="Text 1"/>
          <p:cNvSpPr/>
          <p:nvPr/>
        </p:nvSpPr>
        <p:spPr>
          <a:xfrm>
            <a:off x="6280190" y="251102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Single line of progression: Order → Inventory → Payment → Shipping. Kafka provides topics for each domain event; services consume, process, and publish next events. MongoDB serves as the transactional/read store; React + Socket.io powers the dashboard.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217789"/>
            <a:ext cx="7556421" cy="32585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88659" y="6858357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Order Shipped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788659" y="6104067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Payment Authorized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788659" y="5357395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Inventory Reserved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788659" y="4603105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Order Created</a:t>
            </a:r>
            <a:endParaRPr lang="en-US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1FABA2-756B-2441-A4BB-53ECAC1420D1}"/>
                  </a:ext>
                </a:extLst>
              </p14:cNvPr>
              <p14:cNvContentPartPr/>
              <p14:nvPr/>
            </p14:nvContentPartPr>
            <p14:xfrm>
              <a:off x="12628810" y="7821949"/>
              <a:ext cx="1744496" cy="33710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1FABA2-756B-2441-A4BB-53ECAC1420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92811" y="7785972"/>
                <a:ext cx="1816133" cy="408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8CC8843-D1F9-F6BA-3818-CB1868AE4D53}"/>
                  </a:ext>
                </a:extLst>
              </p14:cNvPr>
              <p14:cNvContentPartPr/>
              <p14:nvPr/>
            </p14:nvContentPartPr>
            <p14:xfrm>
              <a:off x="14039078" y="7793763"/>
              <a:ext cx="426240" cy="153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8CC8843-D1F9-F6BA-3818-CB1868AE4D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03438" y="7757763"/>
                <a:ext cx="4978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C509108-450A-AFF6-D090-8C37A81CC683}"/>
                  </a:ext>
                </a:extLst>
              </p14:cNvPr>
              <p14:cNvContentPartPr/>
              <p14:nvPr/>
            </p14:nvContentPartPr>
            <p14:xfrm>
              <a:off x="12550838" y="7836243"/>
              <a:ext cx="1820880" cy="339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C509108-450A-AFF6-D090-8C37A81CC6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15198" y="7800243"/>
                <a:ext cx="1892520" cy="4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27D745D-4A78-9895-9038-AD221C00E572}"/>
              </a:ext>
            </a:extLst>
          </p:cNvPr>
          <p:cNvGrpSpPr/>
          <p:nvPr/>
        </p:nvGrpSpPr>
        <p:grpSpPr>
          <a:xfrm>
            <a:off x="12837758" y="7682523"/>
            <a:ext cx="1725120" cy="414360"/>
            <a:chOff x="12837758" y="7682523"/>
            <a:chExt cx="172512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4049A8-4F8F-303F-8DD7-C4F0D93FACA6}"/>
                    </a:ext>
                  </a:extLst>
                </p14:cNvPr>
                <p14:cNvContentPartPr/>
                <p14:nvPr/>
              </p14:nvContentPartPr>
              <p14:xfrm>
                <a:off x="12837758" y="7682523"/>
                <a:ext cx="1725120" cy="41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4049A8-4F8F-303F-8DD7-C4F0D93FAC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01758" y="7646523"/>
                  <a:ext cx="17967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FCD470-F8D6-D662-15C7-556F6A911957}"/>
                    </a:ext>
                  </a:extLst>
                </p14:cNvPr>
                <p14:cNvContentPartPr/>
                <p14:nvPr/>
              </p14:nvContentPartPr>
              <p14:xfrm>
                <a:off x="13191998" y="7916523"/>
                <a:ext cx="993240" cy="23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FCD470-F8D6-D662-15C7-556F6A91195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55998" y="7880883"/>
                  <a:ext cx="106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A2D03CF-3010-2349-D807-64FE51AF312B}"/>
                    </a:ext>
                  </a:extLst>
                </p14:cNvPr>
                <p14:cNvContentPartPr/>
                <p14:nvPr/>
              </p14:nvContentPartPr>
              <p14:xfrm>
                <a:off x="13091198" y="7898883"/>
                <a:ext cx="195120" cy="19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A2D03CF-3010-2349-D807-64FE51AF31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055558" y="7863243"/>
                  <a:ext cx="266760" cy="91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831" y="0"/>
            <a:ext cx="576072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85421" y="766167"/>
            <a:ext cx="562379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Technologies:</a:t>
            </a:r>
            <a:endParaRPr lang="en-US" sz="4400" b="1" u="sng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41" y="1911787"/>
            <a:ext cx="562332" cy="5623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241" y="2755225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241" y="3331607"/>
            <a:ext cx="3510320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 + Express for lightweight services; KafkaJS for broker integration.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7241" y="4860846"/>
            <a:ext cx="562332" cy="5623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241" y="5704284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241" y="6280666"/>
            <a:ext cx="35103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(Vite) with Socket.io-client for low‑latency UI updates.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54059" y="1911787"/>
            <a:ext cx="562332" cy="5623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54059" y="2755225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854059" y="3331607"/>
            <a:ext cx="3510320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MongoDB for event projections and read models (flexible document schema).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4059" y="4860846"/>
            <a:ext cx="562332" cy="56233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854059" y="5704284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854059" y="6280666"/>
            <a:ext cx="3510320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Docker for local environment, Postman for API testing, VS Code for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9620"/>
            <a:ext cx="538019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Workflow: Event Sequence:</a:t>
            </a:r>
            <a:endParaRPr lang="en-US" sz="3300" b="1" u="sng" dirty="0"/>
          </a:p>
        </p:txBody>
      </p:sp>
      <p:sp>
        <p:nvSpPr>
          <p:cNvPr id="4" name="Text 1"/>
          <p:cNvSpPr/>
          <p:nvPr/>
        </p:nvSpPr>
        <p:spPr>
          <a:xfrm>
            <a:off x="6280190" y="1556385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Each step below is an independent service reaction to a Kafka topic event. Events are the source of truth for inter-service coordination.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280190" y="229207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280190" y="2558296"/>
            <a:ext cx="7556421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6280190" y="268902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 — Order Created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80190" y="3056811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 service validates request, persists order draft, publishes OrderCreated.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280190" y="362652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280190" y="3892748"/>
            <a:ext cx="7556421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6280190" y="4023479"/>
            <a:ext cx="231719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 — Inventory Reserved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80190" y="4391263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service reserves stock; on success publishes InventoryReserved or InventoryFailed.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280190" y="496097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280190" y="5227201"/>
            <a:ext cx="7556421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6280190" y="5357932"/>
            <a:ext cx="244256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 — Payment Authorized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80190" y="5725716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Payment service attempts authorization; publishes PaymentAuthorized or PaymentFailed.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280190" y="629543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6280190" y="6561653"/>
            <a:ext cx="7556421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9" name="Text 16"/>
          <p:cNvSpPr/>
          <p:nvPr/>
        </p:nvSpPr>
        <p:spPr>
          <a:xfrm>
            <a:off x="6280190" y="669238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 — Order Shipped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280190" y="7060168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service arranges shipment and publishes OrderShipped; triggers final state transition.</a:t>
            </a:r>
            <a:endParaRPr lang="en-US" sz="1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678AACD-91DF-2CA4-286C-6A18E2B71D1F}"/>
                  </a:ext>
                </a:extLst>
              </p14:cNvPr>
              <p14:cNvContentPartPr/>
              <p14:nvPr/>
            </p14:nvContentPartPr>
            <p14:xfrm>
              <a:off x="12888518" y="7816083"/>
              <a:ext cx="1542960" cy="303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678AACD-91DF-2CA4-286C-6A18E2B71D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2518" y="7780443"/>
                <a:ext cx="16146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957CE3D-1091-1C4F-05D5-8DC5D090CBF4}"/>
                  </a:ext>
                </a:extLst>
              </p14:cNvPr>
              <p14:cNvContentPartPr/>
              <p14:nvPr/>
            </p14:nvContentPartPr>
            <p14:xfrm>
              <a:off x="12909398" y="7849203"/>
              <a:ext cx="1554120" cy="227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957CE3D-1091-1C4F-05D5-8DC5D090CB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73758" y="7813203"/>
                <a:ext cx="16257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4CEA74-16E1-3B8B-C235-4A520823F8FA}"/>
                  </a:ext>
                </a:extLst>
              </p14:cNvPr>
              <p14:cNvContentPartPr/>
              <p14:nvPr/>
            </p14:nvContentPartPr>
            <p14:xfrm rot="1">
              <a:off x="12963797" y="7878631"/>
              <a:ext cx="1404282" cy="9234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4CEA74-16E1-3B8B-C235-4A520823F8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">
                <a:off x="12927799" y="7842699"/>
                <a:ext cx="1475918" cy="163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593A7B3-BF4D-7885-746F-5B8AC09B52C1}"/>
                  </a:ext>
                </a:extLst>
              </p14:cNvPr>
              <p14:cNvContentPartPr/>
              <p14:nvPr/>
            </p14:nvContentPartPr>
            <p14:xfrm>
              <a:off x="13503758" y="7850643"/>
              <a:ext cx="1059840" cy="249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593A7B3-BF4D-7885-746F-5B8AC09B52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68118" y="7814643"/>
                <a:ext cx="11314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C0DDB05-6738-55BB-845B-104D38430368}"/>
                  </a:ext>
                </a:extLst>
              </p14:cNvPr>
              <p14:cNvContentPartPr/>
              <p14:nvPr/>
            </p14:nvContentPartPr>
            <p14:xfrm rot="528566">
              <a:off x="13187849" y="7766039"/>
              <a:ext cx="1169298" cy="347408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C0DDB05-6738-55BB-845B-104D3843036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528566">
                <a:off x="13151837" y="7730038"/>
                <a:ext cx="1240961" cy="419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0A62809-D600-F854-73A5-99177BD70DDE}"/>
                  </a:ext>
                </a:extLst>
              </p14:cNvPr>
              <p14:cNvContentPartPr/>
              <p14:nvPr/>
            </p14:nvContentPartPr>
            <p14:xfrm>
              <a:off x="13213598" y="7724985"/>
              <a:ext cx="1412640" cy="338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0A62809-D600-F854-73A5-99177BD70DD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77598" y="7688985"/>
                <a:ext cx="1484280" cy="41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5724049" cy="492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ER Diagram and Domain Model</a:t>
            </a:r>
            <a:r>
              <a:rPr lang="en-US" sz="310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:</a:t>
            </a:r>
            <a:endParaRPr lang="en-US" sz="3100" b="1" dirty="0"/>
          </a:p>
        </p:txBody>
      </p:sp>
      <p:sp>
        <p:nvSpPr>
          <p:cNvPr id="3" name="Text 1"/>
          <p:cNvSpPr/>
          <p:nvPr/>
        </p:nvSpPr>
        <p:spPr>
          <a:xfrm>
            <a:off x="787956" y="1426726"/>
            <a:ext cx="1305448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entities and key relationships used for persistence and read models.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1856184"/>
            <a:ext cx="9138047" cy="51173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7956" y="7150775"/>
            <a:ext cx="13054489" cy="504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Relationships: Customer places Order → Order triggers Inventory checks; Order associates with Payment and Shipping records. Use event sourcing patterns for auditability and eventual consistency.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8D3F4E-239A-FE8D-C73E-2203E2BCCDB1}"/>
                  </a:ext>
                </a:extLst>
              </p14:cNvPr>
              <p14:cNvContentPartPr/>
              <p14:nvPr/>
            </p14:nvContentPartPr>
            <p14:xfrm>
              <a:off x="13376650" y="7876082"/>
              <a:ext cx="900100" cy="10421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8D3F4E-239A-FE8D-C73E-2203E2BCCD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13668" y="7813193"/>
                <a:ext cx="1025704" cy="229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51917E-2507-1727-DAE2-5153E3070793}"/>
                  </a:ext>
                </a:extLst>
              </p14:cNvPr>
              <p14:cNvContentPartPr/>
              <p14:nvPr/>
            </p14:nvContentPartPr>
            <p14:xfrm>
              <a:off x="13681440" y="795519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51917E-2507-1727-DAE2-5153E30707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18440" y="789255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8FDE54-5B61-7893-B473-AF6129839B38}"/>
                  </a:ext>
                </a:extLst>
              </p14:cNvPr>
              <p14:cNvContentPartPr/>
              <p14:nvPr/>
            </p14:nvContentPartPr>
            <p14:xfrm>
              <a:off x="12926880" y="7863390"/>
              <a:ext cx="1451880" cy="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8FDE54-5B61-7893-B473-AF6129839B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0880" y="7791390"/>
                <a:ext cx="1523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31AD0E1-78D3-5117-6739-F6DEF9EFBB2E}"/>
                  </a:ext>
                </a:extLst>
              </p14:cNvPr>
              <p14:cNvContentPartPr/>
              <p14:nvPr/>
            </p14:nvContentPartPr>
            <p14:xfrm>
              <a:off x="12915720" y="8057790"/>
              <a:ext cx="1497960" cy="11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31AD0E1-78D3-5117-6739-F6DEF9EFBB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79720" y="8022150"/>
                <a:ext cx="15696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4CF2A3-1B33-5913-B4C6-7A056B675BA1}"/>
                  </a:ext>
                </a:extLst>
              </p14:cNvPr>
              <p14:cNvContentPartPr/>
              <p14:nvPr/>
            </p14:nvContentPartPr>
            <p14:xfrm>
              <a:off x="12938400" y="7966710"/>
              <a:ext cx="15321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4CF2A3-1B33-5913-B4C6-7A056B675B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02400" y="7930710"/>
                <a:ext cx="1603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1F2C2A-B87E-E521-9AB2-D0CE87F08EC7}"/>
                  </a:ext>
                </a:extLst>
              </p14:cNvPr>
              <p14:cNvContentPartPr/>
              <p14:nvPr/>
            </p14:nvContentPartPr>
            <p14:xfrm>
              <a:off x="12915720" y="7828470"/>
              <a:ext cx="1580760" cy="243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1F2C2A-B87E-E521-9AB2-D0CE87F08E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879720" y="7792830"/>
                <a:ext cx="16524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692BD83-A5C4-F539-5A7B-B31A0055ACCB}"/>
                  </a:ext>
                </a:extLst>
              </p14:cNvPr>
              <p14:cNvContentPartPr/>
              <p14:nvPr/>
            </p14:nvContentPartPr>
            <p14:xfrm>
              <a:off x="13032000" y="7738830"/>
              <a:ext cx="305640" cy="148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692BD83-A5C4-F539-5A7B-B31A0055AC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96000" y="7702830"/>
                <a:ext cx="377280" cy="21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168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Output (UX):</a:t>
            </a:r>
            <a:endParaRPr lang="en-US" sz="2200" b="1" u="sng" dirty="0"/>
          </a:p>
        </p:txBody>
      </p:sp>
      <p:sp>
        <p:nvSpPr>
          <p:cNvPr id="3" name="Text 1"/>
          <p:cNvSpPr/>
          <p:nvPr/>
        </p:nvSpPr>
        <p:spPr>
          <a:xfrm>
            <a:off x="396835" y="1098543"/>
            <a:ext cx="7485578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React dashboard displays a live order table, status timeline, and detailed order view. Read Model Service exposes REST endpoints; WebSocket pushes incremental updates for minimal latency.</a:t>
            </a:r>
          </a:p>
          <a:p>
            <a:pPr marL="0" indent="0" algn="l">
              <a:lnSpc>
                <a:spcPts val="1400"/>
              </a:lnSpc>
              <a:buNone/>
            </a:pPr>
            <a:endParaRPr lang="en-US" sz="1400" dirty="0">
              <a:solidFill>
                <a:srgbClr val="1E3063"/>
              </a:solidFill>
              <a:latin typeface="Instrument Sans Medium" pitchFamily="34" charset="0"/>
            </a:endParaRPr>
          </a:p>
          <a:p>
            <a:pPr marL="0" indent="0" algn="l">
              <a:lnSpc>
                <a:spcPts val="140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89334" y="1962016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Color-coded status indicators (pending, reserved, paid, shipped)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396835" y="2419740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Filter by customer, status, and date range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396835" y="1845350"/>
            <a:ext cx="7485578" cy="2380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370" y="311826"/>
            <a:ext cx="3279696" cy="3279696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660" y="4638079"/>
            <a:ext cx="3509010" cy="3509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1E2B32-F5E9-3F6C-558B-A0C8BED86BF7}"/>
              </a:ext>
            </a:extLst>
          </p:cNvPr>
          <p:cNvSpPr txBox="1"/>
          <p:nvPr/>
        </p:nvSpPr>
        <p:spPr>
          <a:xfrm>
            <a:off x="245327" y="2892330"/>
            <a:ext cx="7315200" cy="27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Per-order event timeline for debugging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608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Limitations &amp; Future Scope</a:t>
            </a:r>
            <a:endParaRPr lang="en-US" sz="2200" b="1" u="sng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Current Limitations</a:t>
            </a:r>
            <a:endParaRPr lang="en-US" b="1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Local deployment only — no cloud infrastructure or HA setup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389335" y="1581259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production payment gateway or full authentication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389335" y="2019102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Basic error handling and retry logic; needs hardened SRE practices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08347" y="2665203"/>
            <a:ext cx="147756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96835" y="3048137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to AWS/Azure with managed Kafka (MSK/Confluent Cloud) and Kubernetes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389335" y="3430867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JWT/OAuth2 authentication, RBAC, and PCI‑compliant payment integration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396835" y="3844570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analytics, observability (tracing, metrics), and automated chaos testing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81156" y="4309074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Repository: </a:t>
            </a:r>
            <a:r>
              <a:rPr lang="en-US" sz="1400" u="sng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github.com/sukhman814/event-driven-ecommerce</a:t>
            </a:r>
            <a:endParaRPr lang="en-US" sz="14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700" y="296453"/>
            <a:ext cx="3315865" cy="3315865"/>
          </a:xfrm>
          <a:prstGeom prst="rect">
            <a:avLst/>
          </a:prstGeom>
        </p:spPr>
      </p:pic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937" y="4279557"/>
            <a:ext cx="3896463" cy="38964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594</Words>
  <Application>Microsoft Office PowerPoint</Application>
  <PresentationFormat>Custom</PresentationFormat>
  <Paragraphs>78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Medium</vt:lpstr>
      <vt:lpstr>Arial</vt:lpstr>
      <vt:lpstr>Instrument Sans Semi Bold</vt:lpstr>
      <vt:lpstr>Instrument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sukhm</dc:creator>
  <cp:lastModifiedBy>sukhmanpreet98146@gmail.com</cp:lastModifiedBy>
  <cp:revision>2</cp:revision>
  <dcterms:created xsi:type="dcterms:W3CDTF">2025-11-06T18:47:57Z</dcterms:created>
  <dcterms:modified xsi:type="dcterms:W3CDTF">2025-11-07T10:21:17Z</dcterms:modified>
</cp:coreProperties>
</file>